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6889" autoAdjust="0"/>
  </p:normalViewPr>
  <p:slideViewPr>
    <p:cSldViewPr snapToGrid="0">
      <p:cViewPr varScale="1">
        <p:scale>
          <a:sx n="97" d="100"/>
          <a:sy n="97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2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nothing new about messaging.</a:t>
            </a:r>
            <a:r>
              <a:rPr lang="en-US" baseline="0" dirty="0" smtClean="0"/>
              <a:t> As long as humans have been able to speak, and then write, humans have used messaging to solve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&amp; 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Verbal and written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request synchronous 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8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9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68402"/>
            <a:ext cx="6858000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Telephones and postcards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438897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 smtClean="0"/>
              <a:t>Messaging in the real world</a:t>
            </a:r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Jimmy Bogard</a:t>
            </a:r>
          </a:p>
          <a:p>
            <a:r>
              <a:rPr lang="en-US" sz="3000" dirty="0"/>
              <a:t>@</a:t>
            </a:r>
            <a:r>
              <a:rPr lang="en-US" sz="3000" dirty="0" err="1"/>
              <a:t>jbogard</a:t>
            </a:r>
            <a:endParaRPr lang="en-US" sz="3000" dirty="0"/>
          </a:p>
          <a:p>
            <a:r>
              <a:rPr lang="en-US" sz="3000" dirty="0" smtClean="0"/>
              <a:t>jimmybogard.lostechies.com</a:t>
            </a:r>
          </a:p>
          <a:p>
            <a:r>
              <a:rPr lang="en-US" sz="3000" dirty="0"/>
              <a:t>g</a:t>
            </a:r>
            <a:r>
              <a:rPr lang="en-US" sz="3000" dirty="0" smtClean="0"/>
              <a:t>ithub.com/</a:t>
            </a:r>
            <a:r>
              <a:rPr lang="en-US" sz="3000" dirty="0" err="1" smtClean="0"/>
              <a:t>jbogard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IRL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05" y="2123460"/>
            <a:ext cx="2636275" cy="1726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375" y="3288304"/>
            <a:ext cx="2590763" cy="186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165" y="2178256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  <a:endParaRPr lang="en-US" dirty="0" smtClean="0"/>
          </a:p>
          <a:p>
            <a:r>
              <a:rPr lang="en-US" dirty="0" smtClean="0"/>
              <a:t>Everything synchronous</a:t>
            </a:r>
          </a:p>
          <a:p>
            <a:r>
              <a:rPr lang="en-US" dirty="0" smtClean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3176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familiar?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27557" y="238169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2927557" y="3250176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27557" y="4118661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4137842" y="5031042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28103" y="2197338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68857" y="2197338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order – 30 seconds</a:t>
            </a:r>
          </a:p>
          <a:p>
            <a:r>
              <a:rPr lang="en-US" dirty="0" smtClean="0"/>
              <a:t>Dress – 10 seconds</a:t>
            </a:r>
          </a:p>
          <a:p>
            <a:r>
              <a:rPr lang="en-US" dirty="0" smtClean="0"/>
              <a:t>Grill – 100 seconds</a:t>
            </a:r>
          </a:p>
          <a:p>
            <a:r>
              <a:rPr lang="en-US" dirty="0" smtClean="0"/>
              <a:t>Pack – 10 seconds</a:t>
            </a:r>
          </a:p>
          <a:p>
            <a:endParaRPr lang="en-US" dirty="0"/>
          </a:p>
          <a:p>
            <a:r>
              <a:rPr lang="en-US" dirty="0" smtClean="0"/>
              <a:t>Total time: 150 seconds</a:t>
            </a:r>
          </a:p>
          <a:p>
            <a:endParaRPr lang="en-US" dirty="0"/>
          </a:p>
          <a:p>
            <a:r>
              <a:rPr lang="en-US" dirty="0" smtClean="0"/>
              <a:t>Max orders per hour: 24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15350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People don’t like to wait</a:t>
            </a:r>
          </a:p>
          <a:p>
            <a:endParaRPr lang="en-US" dirty="0"/>
          </a:p>
          <a:p>
            <a:r>
              <a:rPr lang="en-US" dirty="0" smtClean="0"/>
              <a:t>Long lines = people walk away</a:t>
            </a:r>
          </a:p>
          <a:p>
            <a:endParaRPr lang="en-US" dirty="0"/>
          </a:p>
          <a:p>
            <a:r>
              <a:rPr lang="en-US" dirty="0" smtClean="0"/>
              <a:t>Can’t assume constant rate of flow</a:t>
            </a:r>
          </a:p>
          <a:p>
            <a:endParaRPr lang="en-US" dirty="0" smtClean="0"/>
          </a:p>
          <a:p>
            <a:r>
              <a:rPr lang="en-US" dirty="0" smtClean="0"/>
              <a:t>30 per hour does not imply 1 person every 2 minutes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228303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5228303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5809481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5809483" y="4645648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2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Hire more workers!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person does 1 job</a:t>
            </a:r>
          </a:p>
          <a:p>
            <a:endParaRPr lang="en-US" dirty="0"/>
          </a:p>
          <a:p>
            <a:r>
              <a:rPr lang="en-US" dirty="0" smtClean="0"/>
              <a:t>Some can start several items in parallel</a:t>
            </a:r>
          </a:p>
          <a:p>
            <a:endParaRPr lang="en-US" dirty="0"/>
          </a:p>
          <a:p>
            <a:r>
              <a:rPr lang="en-US" dirty="0" smtClean="0"/>
              <a:t>Ordering the only bottleneck now</a:t>
            </a:r>
          </a:p>
          <a:p>
            <a:endParaRPr lang="en-US" dirty="0"/>
          </a:p>
          <a:p>
            <a:r>
              <a:rPr lang="en-US" dirty="0" smtClean="0"/>
              <a:t>Max orders per hour: 120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How do we fulfill an order?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Transaction no longer synchronous</a:t>
            </a:r>
          </a:p>
          <a:p>
            <a:endParaRPr lang="en-US" dirty="0"/>
          </a:p>
          <a:p>
            <a:r>
              <a:rPr lang="en-US" dirty="0" smtClean="0"/>
              <a:t>How do later steps know what to do?</a:t>
            </a:r>
          </a:p>
          <a:p>
            <a:endParaRPr lang="en-US" dirty="0"/>
          </a:p>
          <a:p>
            <a:r>
              <a:rPr lang="en-US" dirty="0" smtClean="0"/>
              <a:t>How do we know when we’re done?</a:t>
            </a:r>
          </a:p>
          <a:p>
            <a:endParaRPr lang="en-US" dirty="0"/>
          </a:p>
          <a:p>
            <a:r>
              <a:rPr lang="en-US" dirty="0" smtClean="0"/>
              <a:t>Solution: messaging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 smtClean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 smtClean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 smtClean="0"/>
              <a:t>Non-durable – order is requested verbally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5132443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interaction: placing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HTTP/1.0 201 Created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5132443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interactions: how to manage?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Durable or non-durable?</a:t>
            </a:r>
          </a:p>
          <a:p>
            <a:endParaRPr lang="en-US" dirty="0"/>
          </a:p>
          <a:p>
            <a:r>
              <a:rPr lang="en-US" dirty="0" smtClean="0"/>
              <a:t>Who manages the steps?</a:t>
            </a:r>
          </a:p>
          <a:p>
            <a:endParaRPr lang="en-US" dirty="0"/>
          </a:p>
          <a:p>
            <a:r>
              <a:rPr lang="en-US" dirty="0" smtClean="0"/>
              <a:t>How do we manage failures?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5511407" y="2848200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flow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00" y="2125269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5386852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87652" y="2687071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029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952370" y="3663779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backlogs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Queues for each step</a:t>
            </a:r>
          </a:p>
          <a:p>
            <a:endParaRPr lang="en-US" dirty="0"/>
          </a:p>
          <a:p>
            <a:r>
              <a:rPr lang="en-US" dirty="0" smtClean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 smtClean="0"/>
              <a:t>Independence maintained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386852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87652" y="2687071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029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952370" y="3663779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 smtClean="0"/>
              <a:t>Failure is a special case</a:t>
            </a:r>
          </a:p>
          <a:p>
            <a:endParaRPr lang="en-US" dirty="0"/>
          </a:p>
          <a:p>
            <a:r>
              <a:rPr lang="en-US" dirty="0" smtClean="0"/>
              <a:t>Compensate accordingly</a:t>
            </a:r>
          </a:p>
          <a:p>
            <a:endParaRPr lang="en-US" dirty="0"/>
          </a:p>
          <a:p>
            <a:r>
              <a:rPr lang="en-US" dirty="0" smtClean="0"/>
              <a:t>Non-durable asynchronous message to highlight uncertainty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386852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87652" y="2687071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029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952370" y="3663779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our reads?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Catalogs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menu is cheap</a:t>
            </a:r>
          </a:p>
          <a:p>
            <a:endParaRPr lang="en-US" dirty="0"/>
          </a:p>
          <a:p>
            <a:r>
              <a:rPr lang="en-US" dirty="0" smtClean="0"/>
              <a:t>Menu built for customers</a:t>
            </a:r>
          </a:p>
          <a:p>
            <a:endParaRPr lang="en-US" dirty="0"/>
          </a:p>
          <a:p>
            <a:r>
              <a:rPr lang="en-US" dirty="0" smtClean="0"/>
              <a:t>Decisions on building menu not visible to customers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Optimized for managing the menu</a:t>
            </a:r>
          </a:p>
          <a:p>
            <a:endParaRPr lang="en-US" dirty="0"/>
          </a:p>
          <a:p>
            <a:r>
              <a:rPr lang="en-US" dirty="0" smtClean="0"/>
              <a:t>Decisions and business rules</a:t>
            </a:r>
          </a:p>
          <a:p>
            <a:endParaRPr lang="en-US" dirty="0"/>
          </a:p>
          <a:p>
            <a:r>
              <a:rPr lang="en-US" dirty="0" smtClean="0"/>
              <a:t>Calculations and forecasts</a:t>
            </a:r>
          </a:p>
          <a:p>
            <a:endParaRPr lang="en-US" dirty="0"/>
          </a:p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69" y="2036660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259" y="2914190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74494" y="2228852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004187" y="3253865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5656011" y="2228852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3038167" y="3770057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4689988" y="3770057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model to solve two very different problems</a:t>
            </a:r>
          </a:p>
          <a:p>
            <a:endParaRPr lang="en-US" dirty="0"/>
          </a:p>
          <a:p>
            <a:r>
              <a:rPr lang="en-US" dirty="0" smtClean="0"/>
              <a:t>Two very different characteristics</a:t>
            </a:r>
          </a:p>
          <a:p>
            <a:endParaRPr lang="en-US" dirty="0"/>
          </a:p>
          <a:p>
            <a:r>
              <a:rPr lang="en-US" dirty="0" smtClean="0"/>
              <a:t>Want two different solutions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809481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5809483" y="4645648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7075" y="2228852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2964425" y="3257552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5656010" y="2228852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2300752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4996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4310216" y="3257552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0842" y="3462123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menu on a scheduled basis</a:t>
            </a:r>
          </a:p>
          <a:p>
            <a:endParaRPr lang="en-US" dirty="0" smtClean="0"/>
          </a:p>
          <a:p>
            <a:r>
              <a:rPr lang="en-US" dirty="0" smtClean="0"/>
              <a:t>Menu is immutable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Data is duplicated but ownership preserved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453069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Mensch" panose="020B060903080402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“2013-09-01”,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Mensch" panose="020B060903080402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815350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28303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28303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001551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28303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001548" y="2490561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754" y="3293638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9910" y="2486951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68029" y="3903035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5712236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559699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817442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466372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998573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401155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453069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70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subscribers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Publisher keeps track of subscribers</a:t>
            </a:r>
          </a:p>
          <a:p>
            <a:endParaRPr lang="en-US" dirty="0"/>
          </a:p>
          <a:p>
            <a:r>
              <a:rPr lang="en-US" dirty="0" smtClean="0"/>
              <a:t>Durable format</a:t>
            </a:r>
          </a:p>
          <a:p>
            <a:endParaRPr lang="en-US" dirty="0"/>
          </a:p>
          <a:p>
            <a:r>
              <a:rPr lang="en-US" dirty="0" smtClean="0"/>
              <a:t>Publishing creates message per subscriber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48035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344759" y="4028153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145597" y="1978129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5483" y="3026672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6549" y="4242006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25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160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25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Durable message to subscribers</a:t>
            </a:r>
          </a:p>
          <a:p>
            <a:endParaRPr lang="en-US" dirty="0"/>
          </a:p>
          <a:p>
            <a:r>
              <a:rPr lang="en-US" dirty="0" smtClean="0"/>
              <a:t>Subscribers unaware of each other</a:t>
            </a:r>
          </a:p>
          <a:p>
            <a:endParaRPr lang="en-US" dirty="0"/>
          </a:p>
          <a:p>
            <a:r>
              <a:rPr lang="en-US" dirty="0" smtClean="0"/>
              <a:t>If one store is closed, other menus continue to be updated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48035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344758" y="4028153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145597" y="1978129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5483" y="3026672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6549" y="4242006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25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160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25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 smtClean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 smtClean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so can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&amp; </a:t>
            </a:r>
            <a:r>
              <a:rPr lang="en-US" dirty="0" err="1" smtClean="0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25268"/>
            <a:ext cx="3036094" cy="1693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77" y="3360216"/>
            <a:ext cx="3000375" cy="2100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299" y="2442703"/>
            <a:ext cx="1629697" cy="1305233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648635" y="3489841"/>
            <a:ext cx="2367116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648637" y="4927579"/>
            <a:ext cx="1113503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Durable &amp; non-durable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2125268"/>
            <a:ext cx="3000375" cy="210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60" y="3747591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1665" y="2287845"/>
            <a:ext cx="1600200" cy="383459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26362" y="2327192"/>
            <a:ext cx="1109815" cy="17820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597017" y="3902796"/>
            <a:ext cx="2160638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541711" y="4225533"/>
            <a:ext cx="1272047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5597017" y="5060542"/>
            <a:ext cx="789038" cy="309716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&amp; Request-reply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7" y="3455502"/>
            <a:ext cx="3000375" cy="2100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25268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7422" y="2545942"/>
            <a:ext cx="1460090" cy="619433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686609" y="2809722"/>
            <a:ext cx="1156943" cy="923464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633887" y="3600454"/>
            <a:ext cx="2595716" cy="442451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633886" y="3733188"/>
            <a:ext cx="1091380" cy="1710814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2125268"/>
            <a:ext cx="3000375" cy="210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60" y="3909824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292" y="2287846"/>
            <a:ext cx="2131142" cy="19172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74293" y="2383710"/>
            <a:ext cx="1378975" cy="1725562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5597017" y="4529599"/>
            <a:ext cx="1452716" cy="98814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&amp; events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8"/>
            <a:ext cx="3036094" cy="1693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60" y="3688598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0047" y="2221478"/>
            <a:ext cx="1769806" cy="4129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52399" y="2427955"/>
            <a:ext cx="781434" cy="13273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589639" y="3818335"/>
            <a:ext cx="1836174" cy="504786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589641" y="4297487"/>
            <a:ext cx="1032387" cy="1006405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ssaging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saging" id="{0AD009DE-18A0-4CD5-B2AC-26ACF6D5403D}" vid="{D5A6605D-A4A1-40C6-9736-C4C3AAA625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18303</TotalTime>
  <Words>697</Words>
  <Application>Microsoft Office PowerPoint</Application>
  <PresentationFormat>On-screen Show (4:3)</PresentationFormat>
  <Paragraphs>277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Mensch</vt:lpstr>
      <vt:lpstr>SENTA Schreibmaschine</vt:lpstr>
      <vt:lpstr>Messaging</vt:lpstr>
      <vt:lpstr>Telephones and postcards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James Bogard</cp:lastModifiedBy>
  <cp:revision>60</cp:revision>
  <dcterms:created xsi:type="dcterms:W3CDTF">2013-05-31T19:54:51Z</dcterms:created>
  <dcterms:modified xsi:type="dcterms:W3CDTF">2014-02-26T15:55:46Z</dcterms:modified>
</cp:coreProperties>
</file>